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64" r:id="rId5"/>
    <p:sldId id="258" r:id="rId6"/>
    <p:sldId id="259" r:id="rId7"/>
    <p:sldId id="260" r:id="rId8"/>
    <p:sldId id="261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711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513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92498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8331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8815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8658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9757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850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88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053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850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430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83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395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826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824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6E9EC-CBB5-42A0-9727-108490AC862E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FB408F9-DD80-4A76-A2A2-FCE2BD16E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945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2CF63-2343-4EB9-8F44-8CDA0B053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575" y="2570186"/>
            <a:ext cx="8659153" cy="2150719"/>
          </a:xfrm>
          <a:noFill/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Vaccination Tracking System</a:t>
            </a:r>
          </a:p>
        </p:txBody>
      </p:sp>
    </p:spTree>
    <p:extLst>
      <p:ext uri="{BB962C8B-B14F-4D97-AF65-F5344CB8AC3E}">
        <p14:creationId xmlns:p14="http://schemas.microsoft.com/office/powerpoint/2010/main" val="533684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DB6C2-FDAD-488F-87B2-7F04A033D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809" y="2543175"/>
            <a:ext cx="8596668" cy="1320800"/>
          </a:xfrm>
        </p:spPr>
        <p:txBody>
          <a:bodyPr>
            <a:noAutofit/>
          </a:bodyPr>
          <a:lstStyle/>
          <a:p>
            <a:pPr algn="ctr"/>
            <a:r>
              <a:rPr lang="en-US" sz="8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24245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0BB52-9684-4101-A56B-7DA9B3E3D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375" y="1304925"/>
            <a:ext cx="10515600" cy="41910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Basic Details Of My Idea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i="1" kern="0" dirty="0">
                <a:solidFill>
                  <a:sysClr val="windowText" lastClr="000000"/>
                </a:solidFill>
              </a:rPr>
              <a:t>Online Registration for Vaccination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i="1" kern="0" dirty="0">
                <a:solidFill>
                  <a:sysClr val="windowText" lastClr="000000"/>
                </a:solidFill>
              </a:rPr>
              <a:t>Simple UI to understand easily for uneducated people also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i="1" kern="0" dirty="0">
                <a:solidFill>
                  <a:sysClr val="windowText" lastClr="000000"/>
                </a:solidFill>
              </a:rPr>
              <a:t>Scheduling Appointment for Vaccination.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i="1" kern="0" dirty="0">
                <a:solidFill>
                  <a:sysClr val="windowText" lastClr="000000"/>
                </a:solidFill>
              </a:rPr>
              <a:t>Name of vaccine available. 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i="1" kern="0" dirty="0">
                <a:solidFill>
                  <a:sysClr val="windowText" lastClr="000000"/>
                </a:solidFill>
              </a:rPr>
              <a:t>No of vaccines available 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i="1" kern="0" dirty="0">
                <a:solidFill>
                  <a:sysClr val="windowText" lastClr="000000"/>
                </a:solidFill>
              </a:rPr>
              <a:t>Vaccines availability for different age groups.</a:t>
            </a:r>
          </a:p>
          <a:p>
            <a:pPr>
              <a:lnSpc>
                <a:spcPct val="100000"/>
              </a:lnSpc>
              <a:buFont typeface="+mj-lt"/>
              <a:buAutoNum type="arabicPeriod"/>
            </a:pPr>
            <a:r>
              <a:rPr lang="en-US" i="1" kern="0" dirty="0">
                <a:solidFill>
                  <a:sysClr val="windowText" lastClr="000000"/>
                </a:solidFill>
              </a:rPr>
              <a:t>Updating number of vaccines available. </a:t>
            </a:r>
          </a:p>
          <a:p>
            <a:pPr marL="0" indent="0">
              <a:buNone/>
            </a:pPr>
            <a:endParaRPr lang="en-US" i="1" kern="0" dirty="0">
              <a:solidFill>
                <a:sysClr val="windowText" lastClr="000000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rgbClr val="FF0000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689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98656-4777-4976-90A5-D206073AD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52D581C-759A-440E-981C-994BA36BDD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2" y="1632857"/>
            <a:ext cx="7832751" cy="4749281"/>
          </a:xfrm>
        </p:spPr>
      </p:pic>
    </p:spTree>
    <p:extLst>
      <p:ext uri="{BB962C8B-B14F-4D97-AF65-F5344CB8AC3E}">
        <p14:creationId xmlns:p14="http://schemas.microsoft.com/office/powerpoint/2010/main" val="3762975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A07D6-4B91-46E5-9792-03F337E24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Registration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7814BA-1675-4901-8B84-BBEB92084B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1894777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16F48-2BF8-4E01-88B2-58B0D2953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 vaccination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4882BFE6-4308-4185-B005-48AB208AB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514" y="1554480"/>
            <a:ext cx="8136307" cy="4578985"/>
          </a:xfrm>
        </p:spPr>
      </p:pic>
    </p:spTree>
    <p:extLst>
      <p:ext uri="{BB962C8B-B14F-4D97-AF65-F5344CB8AC3E}">
        <p14:creationId xmlns:p14="http://schemas.microsoft.com/office/powerpoint/2010/main" val="3403988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24730-2CA4-4441-84BE-8298467FF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Page </a:t>
            </a:r>
          </a:p>
        </p:txBody>
      </p:sp>
      <p:pic>
        <p:nvPicPr>
          <p:cNvPr id="5" name="Content Placeholder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1487CD41-8A6C-4C1A-AA56-97A8C5264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2933307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24E03-598F-4D50-91D6-22C21AF6E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Appointment Letter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3036E7A-A6CE-42A2-98CB-706DD9C116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2" y="1638300"/>
            <a:ext cx="7637197" cy="4403725"/>
          </a:xfrm>
        </p:spPr>
      </p:pic>
    </p:spTree>
    <p:extLst>
      <p:ext uri="{BB962C8B-B14F-4D97-AF65-F5344CB8AC3E}">
        <p14:creationId xmlns:p14="http://schemas.microsoft.com/office/powerpoint/2010/main" val="4126642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F0404-DC0C-4A0B-9832-9D7EBC89A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Appointment Details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23EDCF-2FEC-4A88-942F-6ED3DA067C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2758837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1A17C-BBB4-4B4D-9B3E-9F93D8F40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7809" y="1093789"/>
            <a:ext cx="8596668" cy="388077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Challenges faced while building prototype</a:t>
            </a:r>
          </a:p>
          <a:p>
            <a:pPr>
              <a:buFont typeface="+mj-lt"/>
              <a:buAutoNum type="arabicPeriod"/>
            </a:pPr>
            <a:r>
              <a:rPr lang="en-US" dirty="0"/>
              <a:t>Gap in technical Knowledge(Hibernate).</a:t>
            </a:r>
          </a:p>
        </p:txBody>
      </p:sp>
    </p:spTree>
    <p:extLst>
      <p:ext uri="{BB962C8B-B14F-4D97-AF65-F5344CB8AC3E}">
        <p14:creationId xmlns:p14="http://schemas.microsoft.com/office/powerpoint/2010/main" val="296894079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181</TotalTime>
  <Words>75</Words>
  <Application>Microsoft Office PowerPoint</Application>
  <PresentationFormat>Widescreen</PresentationFormat>
  <Paragraphs>19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Vaccination Tracking System</vt:lpstr>
      <vt:lpstr>PowerPoint Presentation</vt:lpstr>
      <vt:lpstr>Home page</vt:lpstr>
      <vt:lpstr>User Registration</vt:lpstr>
      <vt:lpstr>Book vaccination</vt:lpstr>
      <vt:lpstr>Search Page </vt:lpstr>
      <vt:lpstr>Appointment Letter</vt:lpstr>
      <vt:lpstr>Appointment Details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Vaccination Tracking System</dc:title>
  <dc:creator>Bodapati, Arun Teja (Cognizant)</dc:creator>
  <cp:lastModifiedBy>arun teja bodapati</cp:lastModifiedBy>
  <cp:revision>9</cp:revision>
  <dcterms:created xsi:type="dcterms:W3CDTF">2021-06-22T04:53:37Z</dcterms:created>
  <dcterms:modified xsi:type="dcterms:W3CDTF">2021-06-22T07:58:01Z</dcterms:modified>
</cp:coreProperties>
</file>

<file path=docProps/thumbnail.jpeg>
</file>